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90" r:id="rId2"/>
  </p:sldMasterIdLst>
  <p:notesMasterIdLst>
    <p:notesMasterId r:id="rId20"/>
  </p:notesMasterIdLst>
  <p:sldIdLst>
    <p:sldId id="256" r:id="rId3"/>
    <p:sldId id="275" r:id="rId4"/>
    <p:sldId id="257" r:id="rId5"/>
    <p:sldId id="258" r:id="rId6"/>
    <p:sldId id="261" r:id="rId7"/>
    <p:sldId id="263" r:id="rId8"/>
    <p:sldId id="259" r:id="rId9"/>
    <p:sldId id="260" r:id="rId10"/>
    <p:sldId id="264" r:id="rId11"/>
    <p:sldId id="265" r:id="rId12"/>
    <p:sldId id="266" r:id="rId13"/>
    <p:sldId id="267" r:id="rId14"/>
    <p:sldId id="268" r:id="rId15"/>
    <p:sldId id="270" r:id="rId16"/>
    <p:sldId id="272" r:id="rId17"/>
    <p:sldId id="273" r:id="rId18"/>
    <p:sldId id="274" r:id="rId19"/>
  </p:sldIdLst>
  <p:sldSz cx="3336925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AE1D"/>
    <a:srgbClr val="1AAD19"/>
    <a:srgbClr val="F5F5F9"/>
    <a:srgbClr val="EFEFF1"/>
    <a:srgbClr val="09BB07"/>
    <a:srgbClr val="F93038"/>
    <a:srgbClr val="E49C95"/>
    <a:srgbClr val="FDEFD4"/>
    <a:srgbClr val="F72E36"/>
    <a:srgbClr val="FED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0" autoAdjust="0"/>
    <p:restoredTop sz="89700" autoAdjust="0"/>
  </p:normalViewPr>
  <p:slideViewPr>
    <p:cSldViewPr snapToGrid="0">
      <p:cViewPr varScale="1">
        <p:scale>
          <a:sx n="103" d="100"/>
          <a:sy n="103" d="100"/>
        </p:scale>
        <p:origin x="403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02C17-1937-9641-AD08-3D82D65EE5E6}" type="datetimeFigureOut">
              <a:rPr kumimoji="1" lang="zh-CN" altLang="en-US" smtClean="0"/>
              <a:t>2018/2/6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1279525"/>
            <a:ext cx="16795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EE05-ACFD-0245-98D8-6B71719D5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67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0" y="5978358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278713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6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D74E4BC-3EEC-44AE-8480-65C9227EE009}"/>
              </a:ext>
            </a:extLst>
          </p:cNvPr>
          <p:cNvSpPr/>
          <p:nvPr userDrawn="1"/>
        </p:nvSpPr>
        <p:spPr>
          <a:xfrm>
            <a:off x="1109459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内容占位符 6">
            <a:extLst>
              <a:ext uri="{FF2B5EF4-FFF2-40B4-BE49-F238E27FC236}">
                <a16:creationId xmlns:a16="http://schemas.microsoft.com/office/drawing/2014/main" id="{B4DBA8C9-6541-49DB-8166-D6D750CB00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3532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EBB86346-A6D8-4F52-A226-C2E7D66CF386}"/>
              </a:ext>
            </a:extLst>
          </p:cNvPr>
          <p:cNvSpPr/>
          <p:nvPr userDrawn="1"/>
        </p:nvSpPr>
        <p:spPr>
          <a:xfrm>
            <a:off x="1940205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内容占位符 6">
            <a:extLst>
              <a:ext uri="{FF2B5EF4-FFF2-40B4-BE49-F238E27FC236}">
                <a16:creationId xmlns:a16="http://schemas.microsoft.com/office/drawing/2014/main" id="{98D9A3D9-18F3-4FF8-B175-30B771FA0FF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714278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2770950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5023" y="628842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7" name="标题占位符 3">
            <a:extLst>
              <a:ext uri="{FF2B5EF4-FFF2-40B4-BE49-F238E27FC236}">
                <a16:creationId xmlns:a16="http://schemas.microsoft.com/office/drawing/2014/main" id="{FFCDA0FB-0C3A-47C8-8B98-101623E6D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649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-1694" y="5916685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967514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1588" y="6294454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1938518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06629" y="6291377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2" name="标题占位符 3">
            <a:extLst>
              <a:ext uri="{FF2B5EF4-FFF2-40B4-BE49-F238E27FC236}">
                <a16:creationId xmlns:a16="http://schemas.microsoft.com/office/drawing/2014/main" id="{473DAC57-F8DA-4EA3-A751-5755DC6E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5442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0" y="5978358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278713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6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2770950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5023" y="628842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182E799-BF1A-4F44-B495-24BF1F7E9810}"/>
              </a:ext>
            </a:extLst>
          </p:cNvPr>
          <p:cNvSpPr/>
          <p:nvPr userDrawn="1"/>
        </p:nvSpPr>
        <p:spPr>
          <a:xfrm>
            <a:off x="1524831" y="6008468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52CFB8DC-4361-4173-A4C4-43D98F73DE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298904" y="630008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4" name="标题占位符 3">
            <a:extLst>
              <a:ext uri="{FF2B5EF4-FFF2-40B4-BE49-F238E27FC236}">
                <a16:creationId xmlns:a16="http://schemas.microsoft.com/office/drawing/2014/main" id="{D9620D90-D817-4457-849C-817809E64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3520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8" name="标题占位符 3">
            <a:extLst>
              <a:ext uri="{FF2B5EF4-FFF2-40B4-BE49-F238E27FC236}">
                <a16:creationId xmlns:a16="http://schemas.microsoft.com/office/drawing/2014/main" id="{DC5A6EED-472B-4B42-8258-F00BBBEB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9837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315972-52F7-4EB0-8380-C2D59DF38236}"/>
              </a:ext>
            </a:extLst>
          </p:cNvPr>
          <p:cNvSpPr/>
          <p:nvPr userDrawn="1"/>
        </p:nvSpPr>
        <p:spPr>
          <a:xfrm>
            <a:off x="0" y="616992"/>
            <a:ext cx="3336925" cy="5882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占位符 3">
            <a:extLst>
              <a:ext uri="{FF2B5EF4-FFF2-40B4-BE49-F238E27FC236}">
                <a16:creationId xmlns:a16="http://schemas.microsoft.com/office/drawing/2014/main" id="{DC5A6EED-472B-4B42-8258-F00BBBEB2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504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1AEA827-DD11-4F8B-9EBD-4C9EF4C3895E}"/>
              </a:ext>
            </a:extLst>
          </p:cNvPr>
          <p:cNvSpPr/>
          <p:nvPr userDrawn="1"/>
        </p:nvSpPr>
        <p:spPr>
          <a:xfrm>
            <a:off x="0" y="1"/>
            <a:ext cx="33369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17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747" y="304299"/>
            <a:ext cx="3169294" cy="61600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112713" y="1504950"/>
            <a:ext cx="3090862" cy="51736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110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B47CAC-C8D2-4493-87BC-AF199C9CC87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0"/>
            <a:ext cx="333632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A8F96E-2C5D-4998-9EBA-98AF15265834}"/>
              </a:ext>
            </a:extLst>
          </p:cNvPr>
          <p:cNvSpPr/>
          <p:nvPr userDrawn="1"/>
        </p:nvSpPr>
        <p:spPr>
          <a:xfrm>
            <a:off x="0" y="656822"/>
            <a:ext cx="3336324" cy="582125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17B148-EC3F-4F10-B01E-442F90E432D5}"/>
              </a:ext>
            </a:extLst>
          </p:cNvPr>
          <p:cNvSpPr/>
          <p:nvPr userDrawn="1"/>
        </p:nvSpPr>
        <p:spPr>
          <a:xfrm>
            <a:off x="0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占位符 3">
            <a:extLst>
              <a:ext uri="{FF2B5EF4-FFF2-40B4-BE49-F238E27FC236}">
                <a16:creationId xmlns:a16="http://schemas.microsoft.com/office/drawing/2014/main" id="{55C334B2-44E9-4E57-8829-F66AA509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7" y="271649"/>
            <a:ext cx="2322538" cy="345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4538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93" r:id="rId3"/>
    <p:sldLayoutId id="2147483689" r:id="rId4"/>
    <p:sldLayoutId id="2147483695" r:id="rId5"/>
    <p:sldLayoutId id="2147483694" r:id="rId6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1400" kern="1200" dirty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</p:titleStyle>
    <p:bodyStyle>
      <a:lvl1pPr marL="62568" indent="-62568" algn="l" defTabSz="250271" rtl="0" eaLnBrk="1" latinLnBrk="0" hangingPunct="1">
        <a:lnSpc>
          <a:spcPct val="90000"/>
        </a:lnSpc>
        <a:spcBef>
          <a:spcPts val="274"/>
        </a:spcBef>
        <a:buFont typeface="Arial" panose="020B0604020202020204" pitchFamily="34" charset="0"/>
        <a:buChar char="•"/>
        <a:defRPr sz="766" kern="1200">
          <a:solidFill>
            <a:schemeClr val="tx1"/>
          </a:solidFill>
          <a:latin typeface="+mn-lt"/>
          <a:ea typeface="+mn-ea"/>
          <a:cs typeface="+mn-cs"/>
        </a:defRPr>
      </a:lvl1pPr>
      <a:lvl2pPr marL="187703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657" kern="1200">
          <a:solidFill>
            <a:schemeClr val="tx1"/>
          </a:solidFill>
          <a:latin typeface="+mn-lt"/>
          <a:ea typeface="+mn-ea"/>
          <a:cs typeface="+mn-cs"/>
        </a:defRPr>
      </a:lvl2pPr>
      <a:lvl3pPr marL="312839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547" kern="1200">
          <a:solidFill>
            <a:schemeClr val="tx1"/>
          </a:solidFill>
          <a:latin typeface="+mn-lt"/>
          <a:ea typeface="+mn-ea"/>
          <a:cs typeface="+mn-cs"/>
        </a:defRPr>
      </a:lvl3pPr>
      <a:lvl4pPr marL="437975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4pPr>
      <a:lvl5pPr marL="563110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5pPr>
      <a:lvl6pPr marL="688246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6pPr>
      <a:lvl7pPr marL="813382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7pPr>
      <a:lvl8pPr marL="938517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8pPr>
      <a:lvl9pPr marL="1063653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1pPr>
      <a:lvl2pPr marL="125136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2pPr>
      <a:lvl3pPr marL="250271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3pPr>
      <a:lvl4pPr marL="375407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4pPr>
      <a:lvl5pPr marL="500543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5pPr>
      <a:lvl6pPr marL="625678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6pPr>
      <a:lvl7pPr marL="750814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7pPr>
      <a:lvl8pPr marL="875949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8pPr>
      <a:lvl9pPr marL="1001085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7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06DA0D0-4DBE-4C2C-B9D0-71FD8F926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6925" cy="593527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7D9A00B-F9F0-4D03-BD33-424B3C45A401}"/>
              </a:ext>
            </a:extLst>
          </p:cNvPr>
          <p:cNvSpPr/>
          <p:nvPr/>
        </p:nvSpPr>
        <p:spPr>
          <a:xfrm>
            <a:off x="402879" y="1106557"/>
            <a:ext cx="2578860" cy="184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图与字修订一下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强调“隐号”，不要用匿名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6589C1-F956-4862-A2B2-66F6AA223FE6}"/>
              </a:ext>
            </a:extLst>
          </p:cNvPr>
          <p:cNvSpPr/>
          <p:nvPr/>
        </p:nvSpPr>
        <p:spPr>
          <a:xfrm>
            <a:off x="0" y="3901920"/>
            <a:ext cx="3264038" cy="935124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18753F-8260-4013-B9D3-4A64A3EB9927}"/>
              </a:ext>
            </a:extLst>
          </p:cNvPr>
          <p:cNvSpPr/>
          <p:nvPr/>
        </p:nvSpPr>
        <p:spPr>
          <a:xfrm>
            <a:off x="587299" y="3546089"/>
            <a:ext cx="520390" cy="2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隐号</a:t>
            </a:r>
          </a:p>
        </p:txBody>
      </p:sp>
    </p:spTree>
    <p:extLst>
      <p:ext uri="{BB962C8B-B14F-4D97-AF65-F5344CB8AC3E}">
        <p14:creationId xmlns:p14="http://schemas.microsoft.com/office/powerpoint/2010/main" val="274493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76F2A51-937C-47B4-BCCC-F67E4A98723A}"/>
              </a:ext>
            </a:extLst>
          </p:cNvPr>
          <p:cNvSpPr/>
          <p:nvPr/>
        </p:nvSpPr>
        <p:spPr>
          <a:xfrm>
            <a:off x="71574" y="1842053"/>
            <a:ext cx="3193774" cy="84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7A2380-7AAB-4E0F-9C08-7C7251F8C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7"/>
          <a:stretch/>
        </p:blipFill>
        <p:spPr>
          <a:xfrm>
            <a:off x="-1" y="0"/>
            <a:ext cx="3336925" cy="174928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DF9F38-5BFD-4D2C-A805-655B2DF627AD}"/>
              </a:ext>
            </a:extLst>
          </p:cNvPr>
          <p:cNvSpPr/>
          <p:nvPr/>
        </p:nvSpPr>
        <p:spPr>
          <a:xfrm>
            <a:off x="167794" y="1966556"/>
            <a:ext cx="555761" cy="5557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2DAB98-EA55-4930-889C-347707F7BCA2}"/>
              </a:ext>
            </a:extLst>
          </p:cNvPr>
          <p:cNvSpPr txBox="1"/>
          <p:nvPr/>
        </p:nvSpPr>
        <p:spPr>
          <a:xfrm>
            <a:off x="981972" y="1977581"/>
            <a:ext cx="18884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我的挪车码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</a:p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挪车号码：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136XXXX789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B68F11-4AE1-4B08-B985-889A51387038}"/>
              </a:ext>
            </a:extLst>
          </p:cNvPr>
          <p:cNvSpPr txBox="1"/>
          <p:nvPr/>
        </p:nvSpPr>
        <p:spPr>
          <a:xfrm>
            <a:off x="2870407" y="2054087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DB0F07-1C09-486D-9086-0665869C0C3D}"/>
              </a:ext>
            </a:extLst>
          </p:cNvPr>
          <p:cNvSpPr/>
          <p:nvPr/>
        </p:nvSpPr>
        <p:spPr>
          <a:xfrm>
            <a:off x="71574" y="2814695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17C65F-66E5-4143-96FA-08AE3C316BEA}"/>
              </a:ext>
            </a:extLst>
          </p:cNvPr>
          <p:cNvSpPr txBox="1"/>
          <p:nvPr/>
        </p:nvSpPr>
        <p:spPr>
          <a:xfrm>
            <a:off x="2869095" y="2856971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CDE24D-5332-475C-9411-31088D67AD1E}"/>
              </a:ext>
            </a:extLst>
          </p:cNvPr>
          <p:cNvSpPr/>
          <p:nvPr/>
        </p:nvSpPr>
        <p:spPr>
          <a:xfrm>
            <a:off x="71574" y="3775478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38D175-D717-4BEB-BE9A-531D548C8C94}"/>
              </a:ext>
            </a:extLst>
          </p:cNvPr>
          <p:cNvSpPr txBox="1"/>
          <p:nvPr/>
        </p:nvSpPr>
        <p:spPr>
          <a:xfrm>
            <a:off x="2869095" y="3817754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F248541-923C-4D94-B026-9F024B7FA8DC}"/>
              </a:ext>
            </a:extLst>
          </p:cNvPr>
          <p:cNvSpPr/>
          <p:nvPr/>
        </p:nvSpPr>
        <p:spPr>
          <a:xfrm>
            <a:off x="71574" y="3232834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挪车记录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74E32B-AECC-4D2D-92AE-D333EDF7A0A5}"/>
              </a:ext>
            </a:extLst>
          </p:cNvPr>
          <p:cNvSpPr txBox="1"/>
          <p:nvPr/>
        </p:nvSpPr>
        <p:spPr>
          <a:xfrm>
            <a:off x="2869095" y="3275110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960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B0A3EF-EAE8-44A1-B16B-71C4AE9C2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43"/>
          <a:stretch/>
        </p:blipFill>
        <p:spPr>
          <a:xfrm>
            <a:off x="-1" y="9939"/>
            <a:ext cx="3336925" cy="5731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B0612E-15B3-4748-A719-A28370C35822}"/>
              </a:ext>
            </a:extLst>
          </p:cNvPr>
          <p:cNvSpPr/>
          <p:nvPr/>
        </p:nvSpPr>
        <p:spPr>
          <a:xfrm>
            <a:off x="329992" y="5800241"/>
            <a:ext cx="2676938" cy="268357"/>
          </a:xfrm>
          <a:prstGeom prst="rect">
            <a:avLst/>
          </a:prstGeom>
          <a:noFill/>
          <a:ln>
            <a:solidFill>
              <a:srgbClr val="1EA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  <a:endParaRPr lang="en-US" altLang="zh-CN" sz="1000" dirty="0">
              <a:solidFill>
                <a:srgbClr val="1EAE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BCEF61-06DE-44F1-B801-EDFE7E1B7228}"/>
              </a:ext>
            </a:extLst>
          </p:cNvPr>
          <p:cNvSpPr/>
          <p:nvPr/>
        </p:nvSpPr>
        <p:spPr>
          <a:xfrm>
            <a:off x="71575" y="974564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14A08-3B0E-4D3E-9FCD-B20493564D7F}"/>
              </a:ext>
            </a:extLst>
          </p:cNvPr>
          <p:cNvSpPr/>
          <p:nvPr/>
        </p:nvSpPr>
        <p:spPr>
          <a:xfrm>
            <a:off x="71575" y="1409171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绑定号码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C14681-14F1-4F17-B754-19F2DD45A01A}"/>
              </a:ext>
            </a:extLst>
          </p:cNvPr>
          <p:cNvSpPr txBox="1"/>
          <p:nvPr/>
        </p:nvSpPr>
        <p:spPr>
          <a:xfrm>
            <a:off x="2034208" y="1048722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FC64B4-38AE-42B6-930D-C407D7D2556D}"/>
              </a:ext>
            </a:extLst>
          </p:cNvPr>
          <p:cNvSpPr txBox="1"/>
          <p:nvPr/>
        </p:nvSpPr>
        <p:spPr>
          <a:xfrm>
            <a:off x="1449801" y="1496513"/>
            <a:ext cx="14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D63B8A9-383B-44CB-9235-8046B8B3F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8" b="36533"/>
          <a:stretch/>
        </p:blipFill>
        <p:spPr>
          <a:xfrm>
            <a:off x="0" y="1984585"/>
            <a:ext cx="3336925" cy="30037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37604E-94A2-42EA-A201-A76E13AF1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26" y="1048722"/>
            <a:ext cx="227852" cy="2278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4EE0FF-BBED-4115-8630-C1DDFE80F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26" y="1499493"/>
            <a:ext cx="227852" cy="22785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172BA0A-EE65-4E99-AE0F-103CF3198A40}"/>
              </a:ext>
            </a:extLst>
          </p:cNvPr>
          <p:cNvSpPr/>
          <p:nvPr/>
        </p:nvSpPr>
        <p:spPr>
          <a:xfrm>
            <a:off x="329992" y="5171435"/>
            <a:ext cx="2676938" cy="268357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获取实体挪车卡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F53BFC-A189-4783-ACD8-658D9735EB84}"/>
              </a:ext>
            </a:extLst>
          </p:cNvPr>
          <p:cNvSpPr/>
          <p:nvPr/>
        </p:nvSpPr>
        <p:spPr>
          <a:xfrm>
            <a:off x="329992" y="5482067"/>
            <a:ext cx="2676938" cy="268357"/>
          </a:xfrm>
          <a:prstGeom prst="rect">
            <a:avLst/>
          </a:prstGeom>
          <a:noFill/>
          <a:ln>
            <a:solidFill>
              <a:srgbClr val="1EA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</a:t>
            </a:r>
            <a:r>
              <a:rPr lang="zh-CN" altLang="en-US" sz="100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到手机</a:t>
            </a:r>
            <a:endParaRPr lang="en-US" altLang="zh-CN" sz="1000" dirty="0">
              <a:solidFill>
                <a:srgbClr val="1EAE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981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76F2A51-937C-47B4-BCCC-F67E4A98723A}"/>
              </a:ext>
            </a:extLst>
          </p:cNvPr>
          <p:cNvSpPr/>
          <p:nvPr/>
        </p:nvSpPr>
        <p:spPr>
          <a:xfrm>
            <a:off x="71574" y="1842053"/>
            <a:ext cx="3193774" cy="84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7A2380-7AAB-4E0F-9C08-7C7251F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7"/>
          <a:stretch/>
        </p:blipFill>
        <p:spPr>
          <a:xfrm>
            <a:off x="-1" y="0"/>
            <a:ext cx="3336925" cy="174928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DF9F38-5BFD-4D2C-A805-655B2DF627AD}"/>
              </a:ext>
            </a:extLst>
          </p:cNvPr>
          <p:cNvSpPr/>
          <p:nvPr/>
        </p:nvSpPr>
        <p:spPr>
          <a:xfrm>
            <a:off x="167794" y="1966556"/>
            <a:ext cx="555761" cy="5557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4A9CE3-7A23-4477-94C6-E4510C0C4117}"/>
              </a:ext>
            </a:extLst>
          </p:cNvPr>
          <p:cNvSpPr/>
          <p:nvPr/>
        </p:nvSpPr>
        <p:spPr>
          <a:xfrm>
            <a:off x="930963" y="2266122"/>
            <a:ext cx="1474995" cy="280648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添加挪车码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B84C42-A476-4374-8D01-3B58EAA1D6AA}"/>
              </a:ext>
            </a:extLst>
          </p:cNvPr>
          <p:cNvSpPr txBox="1"/>
          <p:nvPr/>
        </p:nvSpPr>
        <p:spPr>
          <a:xfrm>
            <a:off x="981972" y="1977581"/>
            <a:ext cx="18884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您还没有自己的挪车码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74E605-455F-4F5C-9CE6-99DBE35A5B23}"/>
              </a:ext>
            </a:extLst>
          </p:cNvPr>
          <p:cNvSpPr/>
          <p:nvPr/>
        </p:nvSpPr>
        <p:spPr>
          <a:xfrm>
            <a:off x="71574" y="2814695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B9B502B-8081-4BB6-AA4D-3E55CDD6D204}"/>
              </a:ext>
            </a:extLst>
          </p:cNvPr>
          <p:cNvSpPr txBox="1"/>
          <p:nvPr/>
        </p:nvSpPr>
        <p:spPr>
          <a:xfrm>
            <a:off x="2869095" y="2856971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C0FC255-2A02-4655-BFDC-3464114726F5}"/>
              </a:ext>
            </a:extLst>
          </p:cNvPr>
          <p:cNvSpPr/>
          <p:nvPr/>
        </p:nvSpPr>
        <p:spPr>
          <a:xfrm>
            <a:off x="71574" y="3775478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1464EA8-95F9-4DD9-8BEE-68B6FE0B145C}"/>
              </a:ext>
            </a:extLst>
          </p:cNvPr>
          <p:cNvSpPr txBox="1"/>
          <p:nvPr/>
        </p:nvSpPr>
        <p:spPr>
          <a:xfrm>
            <a:off x="2869095" y="3817754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3FE1A56-6659-4218-BF64-FED2675D5DAA}"/>
              </a:ext>
            </a:extLst>
          </p:cNvPr>
          <p:cNvSpPr/>
          <p:nvPr/>
        </p:nvSpPr>
        <p:spPr>
          <a:xfrm>
            <a:off x="71574" y="3232834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挪车记录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165BFF-E1E8-4A86-97A8-288A58A77EF9}"/>
              </a:ext>
            </a:extLst>
          </p:cNvPr>
          <p:cNvSpPr txBox="1"/>
          <p:nvPr/>
        </p:nvSpPr>
        <p:spPr>
          <a:xfrm>
            <a:off x="2869095" y="3275110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3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16EC1DE-235E-4659-8D85-DC6D89212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7"/>
          <a:stretch/>
        </p:blipFill>
        <p:spPr>
          <a:xfrm>
            <a:off x="-1" y="0"/>
            <a:ext cx="3336925" cy="17492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7834585-6544-4375-87D1-B204F9241CFF}"/>
              </a:ext>
            </a:extLst>
          </p:cNvPr>
          <p:cNvSpPr/>
          <p:nvPr/>
        </p:nvSpPr>
        <p:spPr>
          <a:xfrm>
            <a:off x="71575" y="1822057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38A853-7653-4E18-92C4-613750E04BCA}"/>
              </a:ext>
            </a:extLst>
          </p:cNvPr>
          <p:cNvSpPr txBox="1"/>
          <p:nvPr/>
        </p:nvSpPr>
        <p:spPr>
          <a:xfrm>
            <a:off x="2034208" y="1896215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2DCCC3-4366-463B-92C0-3E36D939A1FE}"/>
              </a:ext>
            </a:extLst>
          </p:cNvPr>
          <p:cNvSpPr/>
          <p:nvPr/>
        </p:nvSpPr>
        <p:spPr>
          <a:xfrm>
            <a:off x="329992" y="5171435"/>
            <a:ext cx="2676938" cy="268357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A271B2-E758-4A13-887B-B41AE3209D80}"/>
              </a:ext>
            </a:extLst>
          </p:cNvPr>
          <p:cNvSpPr/>
          <p:nvPr/>
        </p:nvSpPr>
        <p:spPr>
          <a:xfrm>
            <a:off x="329992" y="5482067"/>
            <a:ext cx="2676938" cy="268357"/>
          </a:xfrm>
          <a:prstGeom prst="rect">
            <a:avLst/>
          </a:prstGeom>
          <a:noFill/>
          <a:ln>
            <a:solidFill>
              <a:srgbClr val="1EA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我也要领挪车卡</a:t>
            </a:r>
            <a:endParaRPr lang="en-US" altLang="zh-CN" sz="1000" dirty="0">
              <a:solidFill>
                <a:srgbClr val="1EAE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826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D5E66339-F0D2-4603-B387-8FD41969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通知消息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C8EF735-A85C-4F43-9995-ACDFAC13AC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688668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35FA1117-EF02-48D7-A047-E9BFCBE7B3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挪车</a:t>
            </a:r>
          </a:p>
        </p:txBody>
      </p:sp>
      <p:sp>
        <p:nvSpPr>
          <p:cNvPr id="28" name="内容占位符 27">
            <a:extLst>
              <a:ext uri="{FF2B5EF4-FFF2-40B4-BE49-F238E27FC236}">
                <a16:creationId xmlns:a16="http://schemas.microsoft.com/office/drawing/2014/main" id="{EA1015BD-6BC3-4A53-BA1C-41686F2197E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6FA3D8-CB75-4AFB-9F8A-17B13A793A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0" y="1588696"/>
            <a:ext cx="3336324" cy="11401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564BEF-8571-4517-82B6-4F4E1F6E3CEA}"/>
              </a:ext>
            </a:extLst>
          </p:cNvPr>
          <p:cNvSpPr/>
          <p:nvPr/>
        </p:nvSpPr>
        <p:spPr>
          <a:xfrm>
            <a:off x="2127913" y="1770998"/>
            <a:ext cx="1035934" cy="329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313AC9-A50C-4C7B-AF38-47F2D7072B7F}"/>
              </a:ext>
            </a:extLst>
          </p:cNvPr>
          <p:cNvSpPr/>
          <p:nvPr/>
        </p:nvSpPr>
        <p:spPr>
          <a:xfrm>
            <a:off x="684050" y="2459114"/>
            <a:ext cx="1035934" cy="21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5AE524A-1A19-4B89-B91E-47A26261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b="81714"/>
          <a:stretch/>
        </p:blipFill>
        <p:spPr>
          <a:xfrm>
            <a:off x="601" y="933035"/>
            <a:ext cx="3336324" cy="5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89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305A5F5-EC18-4055-B488-4288504924FF}"/>
              </a:ext>
            </a:extLst>
          </p:cNvPr>
          <p:cNvSpPr/>
          <p:nvPr/>
        </p:nvSpPr>
        <p:spPr>
          <a:xfrm>
            <a:off x="0" y="686076"/>
            <a:ext cx="3336925" cy="5783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040A896-BB95-4205-9146-3F10FB52A1FA}"/>
              </a:ext>
            </a:extLst>
          </p:cNvPr>
          <p:cNvSpPr/>
          <p:nvPr/>
        </p:nvSpPr>
        <p:spPr>
          <a:xfrm>
            <a:off x="81433" y="118284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A998B07-C316-438E-B96F-B7937CF2C1D4}"/>
              </a:ext>
            </a:extLst>
          </p:cNvPr>
          <p:cNvSpPr/>
          <p:nvPr/>
        </p:nvSpPr>
        <p:spPr>
          <a:xfrm>
            <a:off x="81431" y="1586439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FFFFFF"/>
          </a:solidFill>
          <a:ln>
            <a:solidFill>
              <a:srgbClr val="09BB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solidFill>
                  <a:srgbClr val="09BB0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的的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35188B4-FA38-40DD-92ED-B7DC6B157FCD}"/>
              </a:ext>
            </a:extLst>
          </p:cNvPr>
          <p:cNvSpPr/>
          <p:nvPr/>
        </p:nvSpPr>
        <p:spPr>
          <a:xfrm>
            <a:off x="98926" y="2002234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E94F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FF84632-C3EB-44F9-BEF3-BCA4D272BCBF}"/>
              </a:ext>
            </a:extLst>
          </p:cNvPr>
          <p:cNvGrpSpPr/>
          <p:nvPr/>
        </p:nvGrpSpPr>
        <p:grpSpPr>
          <a:xfrm>
            <a:off x="92251" y="2790250"/>
            <a:ext cx="3152421" cy="367575"/>
            <a:chOff x="471268" y="5174732"/>
            <a:chExt cx="7118252" cy="829994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AFE7667-DD92-4030-BB67-EEB57FF840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677" t="36384" r="6682" b="31513"/>
            <a:stretch/>
          </p:blipFill>
          <p:spPr>
            <a:xfrm>
              <a:off x="7216726" y="5406261"/>
              <a:ext cx="274320" cy="366934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1053522-116D-4D4B-9174-FE744E55483C}"/>
                </a:ext>
              </a:extLst>
            </p:cNvPr>
            <p:cNvSpPr/>
            <p:nvPr/>
          </p:nvSpPr>
          <p:spPr>
            <a:xfrm>
              <a:off x="471268" y="5174732"/>
              <a:ext cx="7118252" cy="829994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BA35CBA-2565-43CF-8B44-53CE07BDC4CD}"/>
                </a:ext>
              </a:extLst>
            </p:cNvPr>
            <p:cNvSpPr txBox="1"/>
            <p:nvPr/>
          </p:nvSpPr>
          <p:spPr>
            <a:xfrm>
              <a:off x="489289" y="5320047"/>
              <a:ext cx="5725551" cy="590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A077983-C636-4DD8-AE4E-B0A7E12B83F8}"/>
              </a:ext>
            </a:extLst>
          </p:cNvPr>
          <p:cNvGrpSpPr/>
          <p:nvPr/>
        </p:nvGrpSpPr>
        <p:grpSpPr>
          <a:xfrm>
            <a:off x="102501" y="3641270"/>
            <a:ext cx="3139069" cy="551405"/>
            <a:chOff x="358726" y="673069"/>
            <a:chExt cx="7118252" cy="125038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B425F8D-208E-49A9-A1B4-B03F1451E0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677" t="36384" r="6682" b="31513"/>
            <a:stretch/>
          </p:blipFill>
          <p:spPr>
            <a:xfrm>
              <a:off x="7125286" y="1135431"/>
              <a:ext cx="274320" cy="366934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3120869-B1B5-4C1B-9448-B5E2F4F6806D}"/>
                </a:ext>
              </a:extLst>
            </p:cNvPr>
            <p:cNvSpPr/>
            <p:nvPr/>
          </p:nvSpPr>
          <p:spPr>
            <a:xfrm>
              <a:off x="358726" y="673069"/>
              <a:ext cx="7118252" cy="1197933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B409CB7-F893-4B6F-BE92-1233372B2E0B}"/>
                </a:ext>
              </a:extLst>
            </p:cNvPr>
            <p:cNvSpPr txBox="1"/>
            <p:nvPr/>
          </p:nvSpPr>
          <p:spPr>
            <a:xfrm>
              <a:off x="365760" y="857232"/>
              <a:ext cx="5725550" cy="59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1C37C81-F2C5-45C8-A0FF-D4EAA241FF00}"/>
                </a:ext>
              </a:extLst>
            </p:cNvPr>
            <p:cNvSpPr txBox="1"/>
            <p:nvPr/>
          </p:nvSpPr>
          <p:spPr>
            <a:xfrm>
              <a:off x="365760" y="1434905"/>
              <a:ext cx="2672862" cy="4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描述信息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80AB9D4-0A4B-46F4-94E3-F38280D2BC93}"/>
              </a:ext>
            </a:extLst>
          </p:cNvPr>
          <p:cNvGrpSpPr/>
          <p:nvPr/>
        </p:nvGrpSpPr>
        <p:grpSpPr>
          <a:xfrm>
            <a:off x="102501" y="4488090"/>
            <a:ext cx="3139069" cy="366018"/>
            <a:chOff x="3759591" y="4084486"/>
            <a:chExt cx="7118252" cy="82999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E8913B7-ABEE-43B9-B8A5-40037E726DCB}"/>
                </a:ext>
              </a:extLst>
            </p:cNvPr>
            <p:cNvGrpSpPr/>
            <p:nvPr/>
          </p:nvGrpSpPr>
          <p:grpSpPr>
            <a:xfrm>
              <a:off x="3759591" y="4084486"/>
              <a:ext cx="7118252" cy="829994"/>
              <a:chOff x="471268" y="5174732"/>
              <a:chExt cx="7118252" cy="829994"/>
            </a:xfrm>
          </p:grpSpPr>
          <p:pic>
            <p:nvPicPr>
              <p:cNvPr id="24" name="图片 23">
                <a:extLst>
                  <a:ext uri="{FF2B5EF4-FFF2-40B4-BE49-F238E27FC236}">
                    <a16:creationId xmlns:a16="http://schemas.microsoft.com/office/drawing/2014/main" id="{1B788C9D-511A-4AB4-AC90-494F6FC2F5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9677" t="36384" r="6682" b="31513"/>
              <a:stretch/>
            </p:blipFill>
            <p:spPr>
              <a:xfrm>
                <a:off x="7216726" y="5406261"/>
                <a:ext cx="274320" cy="366934"/>
              </a:xfrm>
              <a:prstGeom prst="rect">
                <a:avLst/>
              </a:prstGeom>
            </p:spPr>
          </p:pic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CC8E0818-0237-4A86-B35A-94D8230996EC}"/>
                  </a:ext>
                </a:extLst>
              </p:cNvPr>
              <p:cNvSpPr/>
              <p:nvPr/>
            </p:nvSpPr>
            <p:spPr>
              <a:xfrm>
                <a:off x="471268" y="5174732"/>
                <a:ext cx="7118252" cy="829994"/>
              </a:xfrm>
              <a:prstGeom prst="rect">
                <a:avLst/>
              </a:prstGeom>
              <a:noFill/>
              <a:ln>
                <a:solidFill>
                  <a:srgbClr val="F4F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538C8E0-CBD8-4560-A358-023C57ABACE5}"/>
                  </a:ext>
                </a:extLst>
              </p:cNvPr>
              <p:cNvSpPr txBox="1"/>
              <p:nvPr/>
            </p:nvSpPr>
            <p:spPr>
              <a:xfrm>
                <a:off x="1547447" y="5304837"/>
                <a:ext cx="5725550" cy="59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EA3F20F9-2CFA-4A0B-A6F1-BBB20631D5AB}"/>
                </a:ext>
              </a:extLst>
            </p:cNvPr>
            <p:cNvSpPr/>
            <p:nvPr/>
          </p:nvSpPr>
          <p:spPr>
            <a:xfrm>
              <a:off x="4026877" y="4174165"/>
              <a:ext cx="650632" cy="6506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C65F82B-E0C1-46CF-9B98-F7FC39950177}"/>
              </a:ext>
            </a:extLst>
          </p:cNvPr>
          <p:cNvGrpSpPr/>
          <p:nvPr/>
        </p:nvGrpSpPr>
        <p:grpSpPr>
          <a:xfrm>
            <a:off x="105603" y="4956210"/>
            <a:ext cx="3139069" cy="528275"/>
            <a:chOff x="429065" y="3575669"/>
            <a:chExt cx="7118252" cy="119793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3CB79D6E-5C8C-4BA1-9BE5-BAD4CAB4D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9677" t="36384" r="6682" b="31513"/>
            <a:stretch/>
          </p:blipFill>
          <p:spPr>
            <a:xfrm>
              <a:off x="7195625" y="4038031"/>
              <a:ext cx="274320" cy="366934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5549D3E-0EAD-4864-9ABF-07CF4F576F09}"/>
                </a:ext>
              </a:extLst>
            </p:cNvPr>
            <p:cNvSpPr/>
            <p:nvPr/>
          </p:nvSpPr>
          <p:spPr>
            <a:xfrm>
              <a:off x="429065" y="3575669"/>
              <a:ext cx="7118252" cy="1197933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B63AAF4-EEAA-4FEC-B026-FC7749C57D79}"/>
                </a:ext>
              </a:extLst>
            </p:cNvPr>
            <p:cNvSpPr txBox="1"/>
            <p:nvPr/>
          </p:nvSpPr>
          <p:spPr>
            <a:xfrm>
              <a:off x="1498210" y="3759227"/>
              <a:ext cx="5725550" cy="59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F5DD109-7020-4944-B6DC-1CA4BB09C6FC}"/>
                </a:ext>
              </a:extLst>
            </p:cNvPr>
            <p:cNvSpPr txBox="1"/>
            <p:nvPr/>
          </p:nvSpPr>
          <p:spPr>
            <a:xfrm>
              <a:off x="1498210" y="4273152"/>
              <a:ext cx="2672862" cy="4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描述信息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73A043A-4649-42C3-BE60-32F769E98F58}"/>
                </a:ext>
              </a:extLst>
            </p:cNvPr>
            <p:cNvSpPr/>
            <p:nvPr/>
          </p:nvSpPr>
          <p:spPr>
            <a:xfrm>
              <a:off x="689317" y="3822901"/>
              <a:ext cx="795980" cy="7959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94B84DC-0F3D-41EE-8F2E-5F7D2148CC09}"/>
              </a:ext>
            </a:extLst>
          </p:cNvPr>
          <p:cNvGrpSpPr/>
          <p:nvPr/>
        </p:nvGrpSpPr>
        <p:grpSpPr>
          <a:xfrm>
            <a:off x="105603" y="5640773"/>
            <a:ext cx="3139069" cy="366018"/>
            <a:chOff x="3759591" y="4084486"/>
            <a:chExt cx="7118252" cy="829994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022F8F80-AB08-4DF3-968B-F25DB46242E1}"/>
                </a:ext>
              </a:extLst>
            </p:cNvPr>
            <p:cNvGrpSpPr/>
            <p:nvPr/>
          </p:nvGrpSpPr>
          <p:grpSpPr>
            <a:xfrm>
              <a:off x="3759591" y="4084486"/>
              <a:ext cx="7118252" cy="829994"/>
              <a:chOff x="471268" y="5174732"/>
              <a:chExt cx="7118252" cy="829994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053449B0-0BCF-4582-AB5E-4BDBCB1E82D9}"/>
                  </a:ext>
                </a:extLst>
              </p:cNvPr>
              <p:cNvSpPr/>
              <p:nvPr/>
            </p:nvSpPr>
            <p:spPr>
              <a:xfrm>
                <a:off x="471268" y="5174732"/>
                <a:ext cx="7118252" cy="829994"/>
              </a:xfrm>
              <a:prstGeom prst="rect">
                <a:avLst/>
              </a:prstGeom>
              <a:noFill/>
              <a:ln>
                <a:solidFill>
                  <a:srgbClr val="F4F4F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F4FDBB2-60C9-4A8A-8E47-E29C905F475D}"/>
                  </a:ext>
                </a:extLst>
              </p:cNvPr>
              <p:cNvSpPr txBox="1"/>
              <p:nvPr/>
            </p:nvSpPr>
            <p:spPr>
              <a:xfrm>
                <a:off x="1458577" y="5358895"/>
                <a:ext cx="5725550" cy="5932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dirty="0">
                    <a:solidFill>
                      <a:srgbClr val="EFEFF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</a:t>
                </a:r>
              </a:p>
            </p:txBody>
          </p:sp>
        </p:grp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3EFE887-C155-4B00-92BD-A002C72812BC}"/>
                </a:ext>
              </a:extLst>
            </p:cNvPr>
            <p:cNvSpPr/>
            <p:nvPr/>
          </p:nvSpPr>
          <p:spPr>
            <a:xfrm>
              <a:off x="3879166" y="4268649"/>
              <a:ext cx="461665" cy="4616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A41D750F-25AB-4A45-8ED2-D1BA98E96D64}"/>
              </a:ext>
            </a:extLst>
          </p:cNvPr>
          <p:cNvCxnSpPr/>
          <p:nvPr/>
        </p:nvCxnSpPr>
        <p:spPr>
          <a:xfrm>
            <a:off x="459213" y="5683263"/>
            <a:ext cx="0" cy="269861"/>
          </a:xfrm>
          <a:prstGeom prst="line">
            <a:avLst/>
          </a:prstGeom>
          <a:ln>
            <a:solidFill>
              <a:srgbClr val="EFEF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31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C566FA3A-4205-4D7F-8D8D-6F206835064B}"/>
              </a:ext>
            </a:extLst>
          </p:cNvPr>
          <p:cNvGrpSpPr/>
          <p:nvPr/>
        </p:nvGrpSpPr>
        <p:grpSpPr>
          <a:xfrm>
            <a:off x="109797" y="743260"/>
            <a:ext cx="3131743" cy="802477"/>
            <a:chOff x="422031" y="222870"/>
            <a:chExt cx="7118252" cy="182398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2B46DB3-441B-45F6-81A0-01AE224D27A5}"/>
                </a:ext>
              </a:extLst>
            </p:cNvPr>
            <p:cNvSpPr/>
            <p:nvPr/>
          </p:nvSpPr>
          <p:spPr>
            <a:xfrm>
              <a:off x="422031" y="222870"/>
              <a:ext cx="7118252" cy="1823980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944919E4-62CD-4534-AC84-D840BFC24193}"/>
                </a:ext>
              </a:extLst>
            </p:cNvPr>
            <p:cNvSpPr txBox="1"/>
            <p:nvPr/>
          </p:nvSpPr>
          <p:spPr>
            <a:xfrm>
              <a:off x="611944" y="386862"/>
              <a:ext cx="1427870" cy="594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EF536C0-B65A-459D-8158-BB81F10007D1}"/>
                </a:ext>
              </a:extLst>
            </p:cNvPr>
            <p:cNvSpPr txBox="1"/>
            <p:nvPr/>
          </p:nvSpPr>
          <p:spPr>
            <a:xfrm>
              <a:off x="611944" y="1012520"/>
              <a:ext cx="6745459" cy="489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描述信息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4F3175BC-3C7B-428D-9DB2-443458E9E19C}"/>
              </a:ext>
            </a:extLst>
          </p:cNvPr>
          <p:cNvSpPr/>
          <p:nvPr/>
        </p:nvSpPr>
        <p:spPr>
          <a:xfrm>
            <a:off x="109797" y="1729408"/>
            <a:ext cx="3131743" cy="1249132"/>
          </a:xfrm>
          <a:prstGeom prst="rect">
            <a:avLst/>
          </a:prstGeom>
          <a:noFill/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0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C7281C6-3203-4224-843E-DEF248BFC08B}"/>
              </a:ext>
            </a:extLst>
          </p:cNvPr>
          <p:cNvSpPr txBox="1"/>
          <p:nvPr/>
        </p:nvSpPr>
        <p:spPr>
          <a:xfrm>
            <a:off x="193351" y="2153827"/>
            <a:ext cx="628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F33AFE5-747E-4446-B386-57587A0011AD}"/>
              </a:ext>
            </a:extLst>
          </p:cNvPr>
          <p:cNvSpPr txBox="1"/>
          <p:nvPr/>
        </p:nvSpPr>
        <p:spPr>
          <a:xfrm>
            <a:off x="193351" y="2429092"/>
            <a:ext cx="29677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描述信息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078C33B4-3BA1-4BEF-8874-D8F7CB6720C0}"/>
              </a:ext>
            </a:extLst>
          </p:cNvPr>
          <p:cNvCxnSpPr>
            <a:cxnSpLocks/>
          </p:cNvCxnSpPr>
          <p:nvPr/>
        </p:nvCxnSpPr>
        <p:spPr>
          <a:xfrm>
            <a:off x="242865" y="2009928"/>
            <a:ext cx="2998675" cy="0"/>
          </a:xfrm>
          <a:prstGeom prst="line">
            <a:avLst/>
          </a:prstGeom>
          <a:ln>
            <a:solidFill>
              <a:srgbClr val="F4F4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DFF59EB-29F6-4C6E-8700-794E29B7197B}"/>
              </a:ext>
            </a:extLst>
          </p:cNvPr>
          <p:cNvSpPr txBox="1"/>
          <p:nvPr/>
        </p:nvSpPr>
        <p:spPr>
          <a:xfrm>
            <a:off x="191804" y="1792668"/>
            <a:ext cx="8247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文字描述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B2F2F909-0773-42E9-B0F3-B1ADC2E53ED7}"/>
              </a:ext>
            </a:extLst>
          </p:cNvPr>
          <p:cNvGrpSpPr/>
          <p:nvPr/>
        </p:nvGrpSpPr>
        <p:grpSpPr>
          <a:xfrm>
            <a:off x="109797" y="3187638"/>
            <a:ext cx="2998675" cy="241362"/>
            <a:chOff x="422031" y="5778785"/>
            <a:chExt cx="6815797" cy="548601"/>
          </a:xfrm>
        </p:grpSpPr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DFF1232B-1D04-441E-BB62-F2ADAC9D56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319" t="27447" r="43391" b="27844"/>
            <a:stretch/>
          </p:blipFill>
          <p:spPr>
            <a:xfrm>
              <a:off x="3362177" y="5895521"/>
              <a:ext cx="935503" cy="315127"/>
            </a:xfrm>
            <a:prstGeom prst="rect">
              <a:avLst/>
            </a:prstGeom>
          </p:spPr>
        </p:pic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A1B65110-4400-4D18-8473-DBA1B23F2023}"/>
                </a:ext>
              </a:extLst>
            </p:cNvPr>
            <p:cNvSpPr/>
            <p:nvPr/>
          </p:nvSpPr>
          <p:spPr>
            <a:xfrm>
              <a:off x="422031" y="5778785"/>
              <a:ext cx="6815797" cy="548601"/>
            </a:xfrm>
            <a:prstGeom prst="roundRect">
              <a:avLst>
                <a:gd name="adj" fmla="val 6410"/>
              </a:avLst>
            </a:prstGeom>
            <a:noFill/>
            <a:ln>
              <a:solidFill>
                <a:srgbClr val="EFEF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/>
            </a:p>
          </p:txBody>
        </p:sp>
      </p:grpSp>
      <p:pic>
        <p:nvPicPr>
          <p:cNvPr id="52" name="图片 51">
            <a:extLst>
              <a:ext uri="{FF2B5EF4-FFF2-40B4-BE49-F238E27FC236}">
                <a16:creationId xmlns:a16="http://schemas.microsoft.com/office/drawing/2014/main" id="{5422E04C-A37C-483B-8682-0FC6B15AC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0" t="15128" r="54878" b="11621"/>
          <a:stretch/>
        </p:blipFill>
        <p:spPr>
          <a:xfrm>
            <a:off x="348244" y="3633880"/>
            <a:ext cx="304341" cy="190003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D8A0DE0-78F8-4708-9E66-172B4CA3D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49" t="11620" r="5839" b="15128"/>
          <a:stretch/>
        </p:blipFill>
        <p:spPr>
          <a:xfrm>
            <a:off x="712176" y="3633880"/>
            <a:ext cx="304341" cy="19000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0A6A8ECA-8F02-4E92-8DBB-DB77788D25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08"/>
          <a:stretch/>
        </p:blipFill>
        <p:spPr>
          <a:xfrm>
            <a:off x="348244" y="4062147"/>
            <a:ext cx="1794091" cy="21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7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56D96F56-C94E-4EA4-ACD7-DFCA2F1E4D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C8DAEE54-59F7-4EA1-89A1-7CF04E7BEC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29F5A900-6897-4D97-A9C8-0D50531F78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E4779DD5-09D6-4DA3-AD11-2D45F81732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8DA75DAD-12FB-4DE0-B167-20BA178A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720AF0-98BD-4A8A-A863-9B259F01795B}"/>
              </a:ext>
            </a:extLst>
          </p:cNvPr>
          <p:cNvSpPr/>
          <p:nvPr/>
        </p:nvSpPr>
        <p:spPr>
          <a:xfrm>
            <a:off x="-1" y="616992"/>
            <a:ext cx="3336925" cy="2237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2CCD39F-3F90-4562-818C-D031276AB586}"/>
              </a:ext>
            </a:extLst>
          </p:cNvPr>
          <p:cNvSpPr/>
          <p:nvPr/>
        </p:nvSpPr>
        <p:spPr>
          <a:xfrm>
            <a:off x="92250" y="5873122"/>
            <a:ext cx="3152421" cy="367886"/>
          </a:xfrm>
          <a:prstGeom prst="roundRect">
            <a:avLst>
              <a:gd name="adj" fmla="val 6455"/>
            </a:avLst>
          </a:prstGeom>
          <a:solidFill>
            <a:srgbClr val="09BB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领取挪车码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561C986-B481-4D1C-AE27-509E282C315F}"/>
              </a:ext>
            </a:extLst>
          </p:cNvPr>
          <p:cNvGrpSpPr/>
          <p:nvPr/>
        </p:nvGrpSpPr>
        <p:grpSpPr>
          <a:xfrm>
            <a:off x="105602" y="3053068"/>
            <a:ext cx="3139069" cy="528275"/>
            <a:chOff x="429065" y="3575669"/>
            <a:chExt cx="7118252" cy="119793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0C2285A-8921-4598-9187-B395E4FD0986}"/>
                </a:ext>
              </a:extLst>
            </p:cNvPr>
            <p:cNvSpPr/>
            <p:nvPr/>
          </p:nvSpPr>
          <p:spPr>
            <a:xfrm>
              <a:off x="429065" y="3575669"/>
              <a:ext cx="7118252" cy="1197933"/>
            </a:xfrm>
            <a:prstGeom prst="rect">
              <a:avLst/>
            </a:prstGeom>
            <a:noFill/>
            <a:ln>
              <a:solidFill>
                <a:srgbClr val="F4F4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7B84667-7251-4970-990D-13F0CE771554}"/>
                </a:ext>
              </a:extLst>
            </p:cNvPr>
            <p:cNvSpPr txBox="1"/>
            <p:nvPr/>
          </p:nvSpPr>
          <p:spPr>
            <a:xfrm>
              <a:off x="1498210" y="3759227"/>
              <a:ext cx="5725550" cy="593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隐号拨打电话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0DD3397-3131-4676-9FE1-C62A584FE937}"/>
                </a:ext>
              </a:extLst>
            </p:cNvPr>
            <p:cNvSpPr txBox="1"/>
            <p:nvPr/>
          </p:nvSpPr>
          <p:spPr>
            <a:xfrm>
              <a:off x="1498210" y="4273152"/>
              <a:ext cx="2672862" cy="488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保护您的隐私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784DCEB-7BB9-46E0-8F05-D23B8AF32E0F}"/>
                </a:ext>
              </a:extLst>
            </p:cNvPr>
            <p:cNvSpPr/>
            <p:nvPr/>
          </p:nvSpPr>
          <p:spPr>
            <a:xfrm>
              <a:off x="689317" y="3822901"/>
              <a:ext cx="795980" cy="7959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37113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8630C16-4FF5-4C48-8895-38987617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336925" cy="59352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35A1A44-997A-4203-9B3E-6B320868744C}"/>
              </a:ext>
            </a:extLst>
          </p:cNvPr>
          <p:cNvSpPr/>
          <p:nvPr/>
        </p:nvSpPr>
        <p:spPr>
          <a:xfrm>
            <a:off x="1073426" y="3843130"/>
            <a:ext cx="1252331" cy="231913"/>
          </a:xfrm>
          <a:prstGeom prst="rect">
            <a:avLst/>
          </a:prstGeom>
          <a:solidFill>
            <a:srgbClr val="1AA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81858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24F214F-91C0-4FC9-B17E-D9B3A7F1F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191"/>
            <a:ext cx="3336925" cy="59352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918D08-F769-450E-A620-68D6FBDED7A8}"/>
              </a:ext>
            </a:extLst>
          </p:cNvPr>
          <p:cNvSpPr/>
          <p:nvPr/>
        </p:nvSpPr>
        <p:spPr>
          <a:xfrm>
            <a:off x="1040295" y="4326835"/>
            <a:ext cx="1146313" cy="278295"/>
          </a:xfrm>
          <a:prstGeom prst="rect">
            <a:avLst/>
          </a:prstGeom>
          <a:solidFill>
            <a:srgbClr val="1AA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获取实物挪车卡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C031B8-BF0B-4B3C-BF86-858B0E461AE6}"/>
              </a:ext>
            </a:extLst>
          </p:cNvPr>
          <p:cNvSpPr/>
          <p:nvPr/>
        </p:nvSpPr>
        <p:spPr>
          <a:xfrm>
            <a:off x="1040295" y="4956313"/>
            <a:ext cx="1265583" cy="278295"/>
          </a:xfrm>
          <a:prstGeom prst="rect">
            <a:avLst/>
          </a:prstGeom>
          <a:solidFill>
            <a:srgbClr val="F5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AAD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195182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5"/>
          <a:stretch/>
        </p:blipFill>
        <p:spPr>
          <a:xfrm>
            <a:off x="0" y="-13252"/>
            <a:ext cx="3336925" cy="2849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获取挪车卡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D600DC-3C96-4FB5-AFD3-6B13910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8" t="21256" b="62125"/>
          <a:stretch/>
        </p:blipFill>
        <p:spPr>
          <a:xfrm>
            <a:off x="2357727" y="2004392"/>
            <a:ext cx="923532" cy="765314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AA018A-592B-4B5C-9DE5-6623593AAC14}"/>
              </a:ext>
            </a:extLst>
          </p:cNvPr>
          <p:cNvGrpSpPr/>
          <p:nvPr/>
        </p:nvGrpSpPr>
        <p:grpSpPr>
          <a:xfrm>
            <a:off x="0" y="2928730"/>
            <a:ext cx="3336324" cy="3024809"/>
            <a:chOff x="601" y="2945295"/>
            <a:chExt cx="3336324" cy="302480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4A2E2B2-639B-44DB-94B0-F84A91CB1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41" b="6352"/>
            <a:stretch/>
          </p:blipFill>
          <p:spPr>
            <a:xfrm>
              <a:off x="601" y="2945295"/>
              <a:ext cx="3336324" cy="3024809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5012141-01E8-4F0D-867A-8F8CFE92ADF9}"/>
                </a:ext>
              </a:extLst>
            </p:cNvPr>
            <p:cNvSpPr/>
            <p:nvPr/>
          </p:nvSpPr>
          <p:spPr>
            <a:xfrm>
              <a:off x="1861930" y="5519530"/>
              <a:ext cx="1474995" cy="450574"/>
            </a:xfrm>
            <a:prstGeom prst="rect">
              <a:avLst/>
            </a:prstGeom>
            <a:solidFill>
              <a:srgbClr val="1EA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立即获取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13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E9A826FE-D941-4ADA-A82A-D3BF352E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71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5"/>
          <a:stretch/>
        </p:blipFill>
        <p:spPr>
          <a:xfrm>
            <a:off x="0" y="-13252"/>
            <a:ext cx="3336925" cy="2849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获取挪车卡（冠德）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D600DC-3C96-4FB5-AFD3-6B13910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8" t="21256" b="62125"/>
          <a:stretch/>
        </p:blipFill>
        <p:spPr>
          <a:xfrm>
            <a:off x="2357727" y="2004392"/>
            <a:ext cx="923532" cy="765314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AA018A-592B-4B5C-9DE5-6623593AAC14}"/>
              </a:ext>
            </a:extLst>
          </p:cNvPr>
          <p:cNvGrpSpPr/>
          <p:nvPr/>
        </p:nvGrpSpPr>
        <p:grpSpPr>
          <a:xfrm>
            <a:off x="601" y="3326295"/>
            <a:ext cx="3336324" cy="3024809"/>
            <a:chOff x="601" y="2945295"/>
            <a:chExt cx="3336324" cy="302480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4A2E2B2-639B-44DB-94B0-F84A91CB1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41" b="6352"/>
            <a:stretch/>
          </p:blipFill>
          <p:spPr>
            <a:xfrm>
              <a:off x="601" y="2945295"/>
              <a:ext cx="3336324" cy="3024809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5012141-01E8-4F0D-867A-8F8CFE92ADF9}"/>
                </a:ext>
              </a:extLst>
            </p:cNvPr>
            <p:cNvSpPr/>
            <p:nvPr/>
          </p:nvSpPr>
          <p:spPr>
            <a:xfrm>
              <a:off x="1861930" y="5519530"/>
              <a:ext cx="1474995" cy="450574"/>
            </a:xfrm>
            <a:prstGeom prst="rect">
              <a:avLst/>
            </a:prstGeom>
            <a:solidFill>
              <a:srgbClr val="1EA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立即获取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06DD56E9-B9B1-4D89-8C37-98423A00A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416"/>
          <a:stretch/>
        </p:blipFill>
        <p:spPr>
          <a:xfrm>
            <a:off x="0" y="2875721"/>
            <a:ext cx="3336925" cy="4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33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5"/>
          <a:stretch/>
        </p:blipFill>
        <p:spPr>
          <a:xfrm>
            <a:off x="0" y="-13252"/>
            <a:ext cx="3336925" cy="2849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获取挪车卡（冠德）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D600DC-3C96-4FB5-AFD3-6B13910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8" t="21256" b="62125"/>
          <a:stretch/>
        </p:blipFill>
        <p:spPr>
          <a:xfrm>
            <a:off x="2357727" y="2004392"/>
            <a:ext cx="923532" cy="76531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0A6555-AE0D-4B6C-B3A7-73FB2146A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375"/>
          <a:stretch/>
        </p:blipFill>
        <p:spPr>
          <a:xfrm>
            <a:off x="0" y="2906389"/>
            <a:ext cx="3336925" cy="4530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24181D-A90A-46E4-9C43-EAEA58961DE2}"/>
              </a:ext>
            </a:extLst>
          </p:cNvPr>
          <p:cNvSpPr/>
          <p:nvPr/>
        </p:nvSpPr>
        <p:spPr>
          <a:xfrm>
            <a:off x="79513" y="3498574"/>
            <a:ext cx="3140766" cy="1954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2E3EDD-F492-492F-B99D-2D6A059BAA1D}"/>
              </a:ext>
            </a:extLst>
          </p:cNvPr>
          <p:cNvSpPr/>
          <p:nvPr/>
        </p:nvSpPr>
        <p:spPr>
          <a:xfrm>
            <a:off x="909084" y="5681020"/>
            <a:ext cx="1474995" cy="450574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EB9BF6-7A38-4EE7-8D21-FC259508896D}"/>
              </a:ext>
            </a:extLst>
          </p:cNvPr>
          <p:cNvSpPr txBox="1"/>
          <p:nvPr/>
        </p:nvSpPr>
        <p:spPr>
          <a:xfrm>
            <a:off x="212035" y="3604591"/>
            <a:ext cx="2809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油站列表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根据用户的定位，首先展示当前城市的油站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留一个选项其他城市</a:t>
            </a:r>
          </a:p>
        </p:txBody>
      </p:sp>
    </p:spTree>
    <p:extLst>
      <p:ext uri="{BB962C8B-B14F-4D97-AF65-F5344CB8AC3E}">
        <p14:creationId xmlns:p14="http://schemas.microsoft.com/office/powerpoint/2010/main" val="408745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99"/>
          <a:stretch/>
        </p:blipFill>
        <p:spPr>
          <a:xfrm>
            <a:off x="0" y="-13252"/>
            <a:ext cx="3336925" cy="5698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订单成功的消息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BD0EEE-4613-4FAB-A1B2-A002076CDFD4}"/>
              </a:ext>
            </a:extLst>
          </p:cNvPr>
          <p:cNvSpPr/>
          <p:nvPr/>
        </p:nvSpPr>
        <p:spPr>
          <a:xfrm>
            <a:off x="490330" y="1192696"/>
            <a:ext cx="2378766" cy="2107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成功的页面提示</a:t>
            </a:r>
          </a:p>
        </p:txBody>
      </p:sp>
    </p:spTree>
    <p:extLst>
      <p:ext uri="{BB962C8B-B14F-4D97-AF65-F5344CB8AC3E}">
        <p14:creationId xmlns:p14="http://schemas.microsoft.com/office/powerpoint/2010/main" val="1867572998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l">
          <a:lnSpc>
            <a:spcPct val="150000"/>
          </a:lnSpc>
          <a:defRPr sz="10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6283</TotalTime>
  <Words>283</Words>
  <Application>Microsoft Office PowerPoint</Application>
  <PresentationFormat>自定义</PresentationFormat>
  <Paragraphs>78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</vt:lpstr>
      <vt:lpstr>微软雅黑</vt:lpstr>
      <vt:lpstr>Arial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vkthe</cp:lastModifiedBy>
  <cp:revision>718</cp:revision>
  <cp:lastPrinted>2017-11-16T05:18:46Z</cp:lastPrinted>
  <dcterms:created xsi:type="dcterms:W3CDTF">2017-11-14T11:09:58Z</dcterms:created>
  <dcterms:modified xsi:type="dcterms:W3CDTF">2018-02-06T09:31:22Z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